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Cabin"/>
      <p:regular r:id="rId14"/>
      <p:bold r:id="rId15"/>
      <p:italic r:id="rId16"/>
      <p:boldItalic r:id="rId17"/>
    </p:embeddedFont>
    <p:embeddedFont>
      <p:font typeface="Unbounde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abin-bold.fntdata"/><Relationship Id="rId14" Type="http://schemas.openxmlformats.org/officeDocument/2006/relationships/font" Target="fonts/Cabin-regular.fntdata"/><Relationship Id="rId17" Type="http://schemas.openxmlformats.org/officeDocument/2006/relationships/font" Target="fonts/Cabin-boldItalic.fntdata"/><Relationship Id="rId16" Type="http://schemas.openxmlformats.org/officeDocument/2006/relationships/font" Target="fonts/Cabin-italic.fntdata"/><Relationship Id="rId5" Type="http://schemas.openxmlformats.org/officeDocument/2006/relationships/slide" Target="slides/slide1.xml"/><Relationship Id="rId19" Type="http://schemas.openxmlformats.org/officeDocument/2006/relationships/font" Target="fonts/Unbounded-bold.fntdata"/><Relationship Id="rId6" Type="http://schemas.openxmlformats.org/officeDocument/2006/relationships/slide" Target="slides/slide2.xml"/><Relationship Id="rId18" Type="http://schemas.openxmlformats.org/officeDocument/2006/relationships/font" Target="fonts/Unbounde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8.png>
</file>

<file path=ppt/media/image19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32.png"/><Relationship Id="rId5" Type="http://schemas.openxmlformats.org/officeDocument/2006/relationships/image" Target="../media/image20.png"/><Relationship Id="rId6" Type="http://schemas.openxmlformats.org/officeDocument/2006/relationships/image" Target="../media/image33.png"/><Relationship Id="rId7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0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36.png"/><Relationship Id="rId7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2864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707946" y="3266956"/>
            <a:ext cx="2659380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3868341" y="3266956"/>
            <a:ext cx="10061615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pic>
        <p:nvPicPr>
          <p:cNvPr descr="preencoded.png" id="55" name="Google Shape;5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0397" y="4227671"/>
            <a:ext cx="1808678" cy="18172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2"/>
          <p:cNvSpPr/>
          <p:nvPr/>
        </p:nvSpPr>
        <p:spPr>
          <a:xfrm>
            <a:off x="707946" y="6272451"/>
            <a:ext cx="2933581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sp>
        <p:nvSpPr>
          <p:cNvPr id="57" name="Google Shape;57;p12"/>
          <p:cNvSpPr/>
          <p:nvPr/>
        </p:nvSpPr>
        <p:spPr>
          <a:xfrm>
            <a:off x="5076111" y="4202430"/>
            <a:ext cx="3807857" cy="4758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50"/>
              <a:buFont typeface="Unbounded"/>
              <a:buNone/>
            </a:pPr>
            <a:r>
              <a:rPr b="0" i="0" lang="en-US" sz="29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endParaRPr b="0" i="0" sz="2950" u="none" cap="none" strike="noStrike"/>
          </a:p>
        </p:txBody>
      </p:sp>
      <p:sp>
        <p:nvSpPr>
          <p:cNvPr id="58" name="Google Shape;58;p12"/>
          <p:cNvSpPr/>
          <p:nvPr/>
        </p:nvSpPr>
        <p:spPr>
          <a:xfrm>
            <a:off x="5076111" y="4880610"/>
            <a:ext cx="3807857" cy="4758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50"/>
              <a:buFont typeface="Unbounded"/>
              <a:buNone/>
            </a:pPr>
            <a:r>
              <a:rPr b="0" i="0" lang="en-US" sz="29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E - TIBET ! </a:t>
            </a:r>
            <a:endParaRPr b="0" i="0" sz="29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4453176" y="5558790"/>
            <a:ext cx="5053846" cy="4758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50"/>
              <a:buFont typeface="Unbounded"/>
              <a:buNone/>
            </a:pPr>
            <a:r>
              <a:rPr b="0" i="0" lang="en-US" sz="29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FIRST DIGITAL NATION</a:t>
            </a:r>
            <a:endParaRPr b="0" i="0" sz="295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10318671" y="4182189"/>
            <a:ext cx="1562695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12382381" y="4182189"/>
            <a:ext cx="1562695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4935260" y="7081480"/>
            <a:ext cx="4759762" cy="594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"/>
              <a:buNone/>
            </a:pPr>
            <a:r>
              <a:t/>
            </a:r>
            <a:endParaRPr b="0" i="0" sz="37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8" name="Google Shape;6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/>
          <p:nvPr/>
        </p:nvSpPr>
        <p:spPr>
          <a:xfrm>
            <a:off x="6324124" y="1990606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E-Tibet "DDI"</a:t>
            </a:r>
            <a:endParaRPr b="0" i="0" sz="440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6324124" y="305359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Identity &amp; Reputation App</a:t>
            </a:r>
            <a:endParaRPr b="0" i="0" sz="4400" u="none" cap="none" strike="noStrike"/>
          </a:p>
        </p:txBody>
      </p:sp>
      <p:sp>
        <p:nvSpPr>
          <p:cNvPr id="71" name="Google Shape;71;p13"/>
          <p:cNvSpPr/>
          <p:nvPr/>
        </p:nvSpPr>
        <p:spPr>
          <a:xfrm>
            <a:off x="6324124" y="4820603"/>
            <a:ext cx="7468553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A one-stop digital identity and reputation system for Tibetan's worldwide.</a:t>
            </a:r>
            <a:endParaRPr b="0" i="0" sz="1850" u="none" cap="none" strike="noStrike"/>
          </a:p>
        </p:txBody>
      </p:sp>
      <p:sp>
        <p:nvSpPr>
          <p:cNvPr id="72" name="Google Shape;72;p13"/>
          <p:cNvSpPr/>
          <p:nvPr/>
        </p:nvSpPr>
        <p:spPr>
          <a:xfrm>
            <a:off x="6324124" y="5472827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Securely prove personhood, access digital passports, and build social credibility.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/>
          <p:nvPr/>
        </p:nvSpPr>
        <p:spPr>
          <a:xfrm>
            <a:off x="837724" y="2234565"/>
            <a:ext cx="12585621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Decentralized Digital Identity Solution</a:t>
            </a:r>
            <a:endParaRPr b="0" i="0" sz="440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837724" y="353687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Problem</a:t>
            </a:r>
            <a:endParaRPr b="0" i="0" sz="220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837724" y="4128135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Lack of digital identity infrastructure</a:t>
            </a:r>
            <a:endParaRPr b="0" i="0" sz="185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Identity fraud &amp; verification challenges</a:t>
            </a:r>
            <a:endParaRPr b="0" i="0" sz="18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No unified digital passport system</a:t>
            </a:r>
            <a:endParaRPr b="0" i="0" sz="185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837724" y="5528310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Absence of a reputation framework</a:t>
            </a:r>
            <a:endParaRPr b="0" i="0" sz="185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7614761" y="353687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Solution</a:t>
            </a:r>
            <a:endParaRPr b="0" i="0" sz="220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7614761" y="4128135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Tamper-proof digital identity</a:t>
            </a:r>
            <a:endParaRPr b="0" i="0" sz="185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7614761" y="4594860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Verifiable proof of personhood</a:t>
            </a:r>
            <a:endParaRPr b="0" i="0" sz="1850" u="none" cap="none" strike="noStrike"/>
          </a:p>
        </p:txBody>
      </p:sp>
      <p:sp>
        <p:nvSpPr>
          <p:cNvPr id="87" name="Google Shape;87;p14"/>
          <p:cNvSpPr/>
          <p:nvPr/>
        </p:nvSpPr>
        <p:spPr>
          <a:xfrm>
            <a:off x="7614761" y="5061585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Digital passports for seamless freedom</a:t>
            </a:r>
            <a:endParaRPr b="0" i="0" sz="1850" u="none" cap="none" strike="noStrike"/>
          </a:p>
        </p:txBody>
      </p:sp>
      <p:sp>
        <p:nvSpPr>
          <p:cNvPr id="88" name="Google Shape;88;p14"/>
          <p:cNvSpPr/>
          <p:nvPr/>
        </p:nvSpPr>
        <p:spPr>
          <a:xfrm>
            <a:off x="7614761" y="5528310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Decentralized reputation system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837724" y="2586990"/>
            <a:ext cx="5920026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Key App Features</a:t>
            </a:r>
            <a:endParaRPr b="0" i="0" sz="4400" u="none" cap="none" strike="noStrike"/>
          </a:p>
        </p:txBody>
      </p:sp>
      <p:pic>
        <p:nvPicPr>
          <p:cNvPr descr="preencoded.png" id="95" name="Google Shape;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3691771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1675448" y="3649980"/>
            <a:ext cx="2131695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Digital Passport</a:t>
            </a:r>
            <a:endParaRPr b="0" i="0" sz="2350" u="none" cap="none" strike="noStrike"/>
          </a:p>
        </p:txBody>
      </p:sp>
      <p:pic>
        <p:nvPicPr>
          <p:cNvPr descr="preencoded.png" id="97" name="Google Shape;9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6116" y="3691771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>
            <a:off x="5003840" y="3649980"/>
            <a:ext cx="2131814" cy="957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Proof-of-Personhood</a:t>
            </a:r>
            <a:endParaRPr b="0" i="0" sz="2350" u="none" cap="none" strike="noStrike"/>
          </a:p>
        </p:txBody>
      </p:sp>
      <p:pic>
        <p:nvPicPr>
          <p:cNvPr descr="preencoded.png" id="99" name="Google Shape;9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4627" y="3691771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8332351" y="3649980"/>
            <a:ext cx="2131814" cy="957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Secure Verification</a:t>
            </a:r>
            <a:endParaRPr b="0" i="0" sz="2350" u="none" cap="none" strike="noStrike"/>
          </a:p>
        </p:txBody>
      </p:sp>
      <p:pic>
        <p:nvPicPr>
          <p:cNvPr descr="preencoded.png" id="101" name="Google Shape;10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823138" y="3691771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11660862" y="3649980"/>
            <a:ext cx="2131814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Smart Contracts</a:t>
            </a:r>
            <a:endParaRPr b="0" i="0" sz="23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837724" y="4876443"/>
            <a:ext cx="12954952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Decentralized digital identity and passport with verifiable credentials, plus proof-of-personhood through AI and Web3. Secure document storage and smart contract-based trust.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6267093" y="942737"/>
            <a:ext cx="7341751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Unbounded"/>
              <a:buNone/>
            </a:pPr>
            <a:r>
              <a:rPr b="0" i="0" lang="en-US" sz="41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Simplified User Journey</a:t>
            </a:r>
            <a:endParaRPr b="0" i="0" sz="4100" u="none" cap="none" strike="noStrike"/>
          </a:p>
        </p:txBody>
      </p:sp>
      <p:pic>
        <p:nvPicPr>
          <p:cNvPr descr="preencoded.png" id="111" name="Google Shape;11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7093" y="1933337"/>
            <a:ext cx="1115258" cy="133838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/>
          <p:nvPr/>
        </p:nvSpPr>
        <p:spPr>
          <a:xfrm>
            <a:off x="7716917" y="2156341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Onboarding</a:t>
            </a:r>
            <a:endParaRPr b="0" i="0" sz="20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7716917" y="2618184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Register with biometrics, create DID</a:t>
            </a:r>
            <a:endParaRPr b="0" i="0" sz="1750" u="none" cap="none" strike="noStrike"/>
          </a:p>
        </p:txBody>
      </p:sp>
      <p:pic>
        <p:nvPicPr>
          <p:cNvPr descr="preencoded.png" id="114" name="Google Shape;11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7093" y="3271718"/>
            <a:ext cx="1115258" cy="1338382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/>
          <p:nvPr/>
        </p:nvSpPr>
        <p:spPr>
          <a:xfrm>
            <a:off x="7716917" y="3494723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Credentials</a:t>
            </a:r>
            <a:endParaRPr b="0" i="0" sz="205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7716917" y="3956566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Refugee passport, education NFTs</a:t>
            </a:r>
            <a:endParaRPr b="0" i="0" sz="1750" u="none" cap="none" strike="noStrike"/>
          </a:p>
        </p:txBody>
      </p:sp>
      <p:pic>
        <p:nvPicPr>
          <p:cNvPr descr="preencoded.png" id="117" name="Google Shape;117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7093" y="4610100"/>
            <a:ext cx="1115258" cy="133838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/>
          <p:nvPr/>
        </p:nvSpPr>
        <p:spPr>
          <a:xfrm>
            <a:off x="7716917" y="4833104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Reputation</a:t>
            </a:r>
            <a:endParaRPr b="0" i="0" sz="20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7716917" y="5294948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Earn points, access opportunities</a:t>
            </a:r>
            <a:endParaRPr b="0" i="0" sz="1750" u="none" cap="none" strike="noStrike"/>
          </a:p>
        </p:txBody>
      </p:sp>
      <p:pic>
        <p:nvPicPr>
          <p:cNvPr descr="preencoded.png" id="120" name="Google Shape;120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67093" y="5948482"/>
            <a:ext cx="1115258" cy="133838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/>
          <p:nvPr/>
        </p:nvSpPr>
        <p:spPr>
          <a:xfrm>
            <a:off x="7716917" y="6171486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Verification</a:t>
            </a:r>
            <a:endParaRPr b="0" i="0" sz="205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7716917" y="6633329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Secure, privacy-first document validation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/>
          <p:nvPr/>
        </p:nvSpPr>
        <p:spPr>
          <a:xfrm>
            <a:off x="837724" y="928807"/>
            <a:ext cx="6335078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Why This Matters?</a:t>
            </a:r>
            <a:endParaRPr b="0" i="0" sz="4400" u="none" cap="none" strike="noStrike"/>
          </a:p>
        </p:txBody>
      </p:sp>
      <p:sp>
        <p:nvSpPr>
          <p:cNvPr id="130" name="Google Shape;130;p17"/>
          <p:cNvSpPr/>
          <p:nvPr/>
        </p:nvSpPr>
        <p:spPr>
          <a:xfrm>
            <a:off x="837724" y="2260997"/>
            <a:ext cx="538520" cy="538520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7974" y="2318980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1615559" y="2260997"/>
            <a:ext cx="3614618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Solves Identity Issues</a:t>
            </a:r>
            <a:endParaRPr b="0" i="0" sz="220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1615559" y="2756535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Addresses statelessness for Tibetans</a:t>
            </a:r>
            <a:endParaRPr b="0" i="0" sz="1850" u="none" cap="none" strike="noStrike"/>
          </a:p>
        </p:txBody>
      </p:sp>
      <p:sp>
        <p:nvSpPr>
          <p:cNvPr id="134" name="Google Shape;134;p17"/>
          <p:cNvSpPr/>
          <p:nvPr/>
        </p:nvSpPr>
        <p:spPr>
          <a:xfrm>
            <a:off x="837724" y="3648075"/>
            <a:ext cx="538520" cy="538520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5" name="Google Shape;13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7974" y="3706058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1615559" y="3648075"/>
            <a:ext cx="3129677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Web3 Native Trust</a:t>
            </a:r>
            <a:endParaRPr b="0" i="0" sz="2200" u="none" cap="none" strike="noStrike"/>
          </a:p>
        </p:txBody>
      </p:sp>
      <p:sp>
        <p:nvSpPr>
          <p:cNvPr id="137" name="Google Shape;137;p17"/>
          <p:cNvSpPr/>
          <p:nvPr/>
        </p:nvSpPr>
        <p:spPr>
          <a:xfrm>
            <a:off x="1615559" y="4143613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Provides reputation system</a:t>
            </a:r>
            <a:endParaRPr b="0" i="0" sz="1850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837724" y="5035153"/>
            <a:ext cx="538520" cy="538520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9" name="Google Shape;139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7974" y="5093137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/>
          <p:nvPr/>
        </p:nvSpPr>
        <p:spPr>
          <a:xfrm>
            <a:off x="1615559" y="5035153"/>
            <a:ext cx="3169920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Enhanced Security</a:t>
            </a:r>
            <a:endParaRPr b="0" i="0" sz="220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1615559" y="5530691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Uses decentralized storage &amp; AI</a:t>
            </a:r>
            <a:endParaRPr b="0" i="0" sz="185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837724" y="642223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3" name="Google Shape;143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37974" y="6480215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7"/>
          <p:cNvSpPr/>
          <p:nvPr/>
        </p:nvSpPr>
        <p:spPr>
          <a:xfrm>
            <a:off x="1615559" y="6422231"/>
            <a:ext cx="314848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Unbounded"/>
              <a:buNone/>
            </a:pPr>
            <a:r>
              <a:rPr b="0" i="0" lang="en-US" sz="22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Global Recognition</a:t>
            </a:r>
            <a:endParaRPr b="0" i="0" sz="2200" u="none" cap="none" strike="noStrike"/>
          </a:p>
        </p:txBody>
      </p:sp>
      <p:sp>
        <p:nvSpPr>
          <p:cNvPr id="145" name="Google Shape;145;p17"/>
          <p:cNvSpPr/>
          <p:nvPr/>
        </p:nvSpPr>
        <p:spPr>
          <a:xfrm>
            <a:off x="1615559" y="6917769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Enables credential verification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/>
          <p:nvPr/>
        </p:nvSpPr>
        <p:spPr>
          <a:xfrm>
            <a:off x="837724" y="161853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Tibet's First DDI Citizen</a:t>
            </a:r>
            <a:endParaRPr b="0" i="0" sz="44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837724" y="3385542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Empowering Tibetans worldwide with a secure digital identity, fostering trust and inclusion.</a:t>
            </a:r>
            <a:endParaRPr b="0" i="0" sz="1850" u="none" cap="none" strike="noStrike"/>
          </a:p>
        </p:txBody>
      </p:sp>
      <p:pic>
        <p:nvPicPr>
          <p:cNvPr descr="preencoded.png" id="154" name="Google Shape;1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724" y="4420791"/>
            <a:ext cx="562451" cy="56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837724" y="5222558"/>
            <a:ext cx="2250162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Secure ID</a:t>
            </a:r>
            <a:endParaRPr b="0" i="0" sz="23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837724" y="5844778"/>
            <a:ext cx="2250162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Tamper-proof digital identities</a:t>
            </a:r>
            <a:endParaRPr b="0" i="0" sz="1850" u="none" cap="none" strike="noStrike"/>
          </a:p>
        </p:txBody>
      </p:sp>
      <p:pic>
        <p:nvPicPr>
          <p:cNvPr descr="preencoded.png" id="157" name="Google Shape;157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46859" y="4420791"/>
            <a:ext cx="562451" cy="56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3446859" y="5222558"/>
            <a:ext cx="2250162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Global Access</a:t>
            </a:r>
            <a:endParaRPr b="0" i="0" sz="23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3446859" y="5844778"/>
            <a:ext cx="2250162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Digital passports for seamless access</a:t>
            </a:r>
            <a:endParaRPr b="0" i="0" sz="1850" u="none" cap="none" strike="noStrike"/>
          </a:p>
        </p:txBody>
      </p:sp>
      <p:pic>
        <p:nvPicPr>
          <p:cNvPr descr="preencoded.png" id="160" name="Google Shape;160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55995" y="4420791"/>
            <a:ext cx="562570" cy="5625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/>
          <p:nvPr/>
        </p:nvSpPr>
        <p:spPr>
          <a:xfrm>
            <a:off x="6055995" y="5222677"/>
            <a:ext cx="2250281" cy="478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50"/>
              <a:buFont typeface="Cabin"/>
              <a:buNone/>
            </a:pPr>
            <a:r>
              <a:rPr b="0" i="0" lang="en-US" sz="23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Reputation</a:t>
            </a:r>
            <a:endParaRPr b="0" i="0" sz="23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6055995" y="5844897"/>
            <a:ext cx="225028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None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Decentralized reputation system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837724" y="1136333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SzPts val="1850"/>
              <a:buFont typeface="Arial"/>
              <a:buNone/>
            </a:pPr>
            <a:r>
              <a:t/>
            </a:r>
            <a:endParaRPr b="0" i="0" sz="185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837724" y="2027872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Actions Ahead</a:t>
            </a:r>
            <a:endParaRPr b="0" i="0" sz="440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837724" y="2971205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Strategic Partnerships: Tibetan government and organizations, NGOs, universities</a:t>
            </a:r>
            <a:endParaRPr b="0" i="0" sz="185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837724" y="3820954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Innovation Roadmap: NFT cultural preservation, AI job matching, ID integration.</a:t>
            </a:r>
            <a:endParaRPr b="0" i="0" sz="185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837724" y="4670703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Community Involvement: Open forums, Civic participations, feedback and iteration.</a:t>
            </a:r>
            <a:endParaRPr b="0" i="0" sz="185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837724" y="5520452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50"/>
              <a:buFont typeface="Cabin"/>
              <a:buChar char="•"/>
            </a:pPr>
            <a:r>
              <a:rPr b="0" i="0" lang="en-US" sz="18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Create awareness for international acceptance: By showcasing the impact of digital identity.</a:t>
            </a:r>
            <a:endParaRPr b="0" i="0" sz="1850" u="none" cap="none" strike="noStrike"/>
          </a:p>
        </p:txBody>
      </p:sp>
      <p:pic>
        <p:nvPicPr>
          <p:cNvPr descr="preencoded.png" id="174" name="Google Shape;1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18721" y="2057757"/>
            <a:ext cx="4981575" cy="4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/>
          <p:nvPr/>
        </p:nvSpPr>
        <p:spPr>
          <a:xfrm>
            <a:off x="4498896" y="3762732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Unbounded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Thank You</a:t>
            </a:r>
            <a:endParaRPr b="0" i="0" sz="44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